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3" r:id="rId6"/>
    <p:sldId id="269" r:id="rId7"/>
    <p:sldId id="270" r:id="rId8"/>
    <p:sldId id="271" r:id="rId9"/>
    <p:sldId id="274" r:id="rId10"/>
    <p:sldId id="275" r:id="rId11"/>
    <p:sldId id="278" r:id="rId12"/>
    <p:sldId id="272" r:id="rId13"/>
    <p:sldId id="262" r:id="rId14"/>
    <p:sldId id="276" r:id="rId15"/>
    <p:sldId id="264" r:id="rId16"/>
    <p:sldId id="260" r:id="rId17"/>
    <p:sldId id="261" r:id="rId18"/>
    <p:sldId id="265" r:id="rId19"/>
    <p:sldId id="266" r:id="rId20"/>
    <p:sldId id="267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FE425-6C00-4BA6-8387-C7ED0C8C6052}" type="datetimeFigureOut">
              <a:rPr lang="en-US" smtClean="0"/>
              <a:t>11/14/2015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C5376-5CCC-4CBE-95DC-2C364CE6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C5376-5CCC-4CBE-95DC-2C364CE620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3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1F78-8A75-4BF7-8137-6691110F0260}" type="datetime1">
              <a:rPr lang="en-US" smtClean="0"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1255371-BAD1-4FA4-ABCC-BE9820F0B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2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674D-4518-4160-941A-B40A914DE226}" type="datetime1">
              <a:rPr lang="en-US" smtClean="0"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255371-BAD1-4FA4-ABCC-BE9820F0B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4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1B47-3D2A-4643-A52B-69A61F77ED8F}" type="datetime1">
              <a:rPr lang="en-US" smtClean="0"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255371-BAD1-4FA4-ABCC-BE9820F0BBA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3376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56166-93BC-4760-9419-6FBCA76A45C5}" type="datetime1">
              <a:rPr lang="en-US" smtClean="0"/>
              <a:t>11/14/2015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255371-BAD1-4FA4-ABCC-BE9820F0B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54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948B3-776E-49AF-BA02-FE7DAD0FF424}" type="datetime1">
              <a:rPr lang="en-US" smtClean="0"/>
              <a:t>11/14/2015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255371-BAD1-4FA4-ABCC-BE9820F0BBA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1256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94076-C257-499A-A427-05F4F7022663}" type="datetime1">
              <a:rPr lang="en-US" smtClean="0"/>
              <a:t>11/14/2015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255371-BAD1-4FA4-ABCC-BE9820F0B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27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59AD-353A-43C0-8B47-A0A58B5FED5B}" type="datetime1">
              <a:rPr lang="en-US" smtClean="0"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371-BAD1-4FA4-ABCC-BE9820F0B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62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5EC6-A62C-49CA-9F13-F6158F907304}" type="datetime1">
              <a:rPr lang="en-US" smtClean="0"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371-BAD1-4FA4-ABCC-BE9820F0B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8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4F8B-DCCC-4AD1-B7AC-5A628B9DBD53}" type="datetime1">
              <a:rPr lang="en-US" smtClean="0"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371-BAD1-4FA4-ABCC-BE9820F0B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4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D08A-B817-4B5C-8E79-85D5A53869ED}" type="datetime1">
              <a:rPr lang="en-US" smtClean="0"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255371-BAD1-4FA4-ABCC-BE9820F0B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1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8C42-FB06-46DA-A855-2A75B1B43D75}" type="datetime1">
              <a:rPr lang="en-US" smtClean="0"/>
              <a:t>11/14/2015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1255371-BAD1-4FA4-ABCC-BE9820F0B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55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283C-7B8D-4E2E-9CA4-FBACF5EA3A31}" type="datetime1">
              <a:rPr lang="en-US" smtClean="0"/>
              <a:t>11/14/2015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1255371-BAD1-4FA4-ABCC-BE9820F0B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0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39DC-989E-4641-9675-A5351FD69305}" type="datetime1">
              <a:rPr lang="en-US" smtClean="0"/>
              <a:t>11/14/2015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371-BAD1-4FA4-ABCC-BE9820F0B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9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9CD8B-3C86-4EAE-9A1A-87FD12AD870A}" type="datetime1">
              <a:rPr lang="en-US" smtClean="0"/>
              <a:t>11/14/2015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371-BAD1-4FA4-ABCC-BE9820F0B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3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E910-24F2-4FF2-BF50-B901C8FDB132}" type="datetime1">
              <a:rPr lang="en-US" smtClean="0"/>
              <a:t>11/14/2015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371-BAD1-4FA4-ABCC-BE9820F0B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1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C2BC-EF61-4BF5-A40A-D0AFC6F0D7C5}" type="datetime1">
              <a:rPr lang="en-US" smtClean="0"/>
              <a:t>11/14/2015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255371-BAD1-4FA4-ABCC-BE9820F0B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9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B4D8C-9752-4B70-9714-80D2CAF5E859}" type="datetime1">
              <a:rPr lang="en-US" smtClean="0"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1255371-BAD1-4FA4-ABCC-BE9820F0B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1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5765" y="1290919"/>
            <a:ext cx="5522259" cy="1922928"/>
          </a:xfrm>
        </p:spPr>
        <p:txBody>
          <a:bodyPr>
            <a:normAutofit/>
          </a:bodyPr>
          <a:lstStyle/>
          <a:p>
            <a:pPr algn="ctr"/>
            <a:r>
              <a:rPr lang="hr-HR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Cultures of South-Eastern </a:t>
            </a:r>
            <a:r>
              <a:rPr lang="hr-H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 2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</a:t>
            </a:r>
            <a:r>
              <a:rPr lang="hr-H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 </a:t>
            </a:r>
            <a:r>
              <a:rPr lang="hr-H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hr-H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8471" y="2816138"/>
            <a:ext cx="5689553" cy="3239387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Figures of Heroes in the Statuary of Ivan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Meštrović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Epic Cycle 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Croatian kings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hr-HR" sz="2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Vladimir </a:t>
            </a:r>
            <a:r>
              <a:rPr lang="hr-HR" sz="2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Nazor</a:t>
            </a:r>
          </a:p>
          <a:p>
            <a:endParaRPr lang="hr-HR" sz="2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0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0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Well of Life, 1905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014" y="829976"/>
            <a:ext cx="3919163" cy="522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6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hr-HR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Srđa Zlopogleđa</a:t>
            </a:r>
            <a:r>
              <a:rPr lang="hr-H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bronze, 1908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europeanastatic.eu/api/image?uri=http%3A%2F%2Fresolver.arhivx.net%2F%3Furn%3DURN%3ANBN%3AHR%3AP100-virZUrW1tbW7Cog9IReDUS0GpU7UJiSEiohN&amp;size=FULL_DOC&amp;type=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371" y="1264555"/>
            <a:ext cx="3446275" cy="499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371-BAD1-4FA4-ABCC-BE9820F0BB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53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r>
              <a:rPr lang="hr-HR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Mother</a:t>
            </a:r>
            <a:r>
              <a:rPr lang="hr-HR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bronze, 1909</a:t>
            </a:r>
            <a:r>
              <a:rPr lang="hr-H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5651" y="1264555"/>
            <a:ext cx="3640191" cy="466559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371-BAD1-4FA4-ABCC-BE9820F0BB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90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Statue of the Victor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figure </a:t>
            </a:r>
            <a:r>
              <a:rPr lang="hr-H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hr-H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Monument of </a:t>
            </a:r>
            <a:r>
              <a:rPr lang="en-US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</a:t>
            </a:r>
            <a:r>
              <a:rPr lang="hr-H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bronze, 14 meters of height, placed in Kalemegdan Park in Belgrade in</a:t>
            </a:r>
            <a:r>
              <a:rPr lang="en-US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1924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upload.wikimedia.org/wikipedia/commons/thumb/9/9c/Kalemegdan_2.jpg/800px-Kalemegdan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702" y="1515036"/>
            <a:ext cx="3712545" cy="496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371-BAD1-4FA4-ABCC-BE9820F0BB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95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VIDOVDAN TEMPLE, model, wood, 1912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 descr="http://i626.photobucket.com/albums/tt347/lantonov/vidovdanski_hram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706" y="1237129"/>
            <a:ext cx="7078040" cy="46747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371-BAD1-4FA4-ABCC-BE9820F0BB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31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en-US" dirty="0"/>
          </a:p>
        </p:txBody>
      </p:sp>
      <p:pic>
        <p:nvPicPr>
          <p:cNvPr id="5122" name="Picture 2" descr="http://cdn.tf.rs/2014/06/08/Tan2014-6-8_0724571_3-620x3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930462"/>
            <a:ext cx="8618390" cy="486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371-BAD1-4FA4-ABCC-BE9820F0BB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11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VIDOVDAN TEMPLE – </a:t>
            </a:r>
            <a:r>
              <a:rPr lang="en-US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caryatids</a:t>
            </a:r>
            <a:r>
              <a:rPr lang="en-US" sz="2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marble, 1912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://cdn.tf.rs/2015/05/14/Karijatide-koje-su-trebale-da-se-nalaze-u-Vidovdanskom-hramu-Ivana-Mestrovica-2-670x49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071113"/>
            <a:ext cx="6806922" cy="502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371-BAD1-4FA4-ABCC-BE9820F0BB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8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Marko Marulić</a:t>
            </a:r>
            <a:r>
              <a:rPr lang="hr-H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bronze, 1924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264555"/>
            <a:ext cx="3834769" cy="5324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824" y="310383"/>
            <a:ext cx="2796988" cy="64400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371-BAD1-4FA4-ABCC-BE9820F0BB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61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 Petar Berislavić</a:t>
            </a:r>
            <a:r>
              <a:rPr lang="hr-H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stone, 1933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4" y="1203477"/>
            <a:ext cx="4920065" cy="51838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371-BAD1-4FA4-ABCC-BE9820F0BB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06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Monument of Grgur Ninski</a:t>
            </a:r>
            <a:r>
              <a:rPr lang="hr-H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bronze, 1927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media-cache-ec0.pinimg.com/736x/6c/ba/0e/6cba0ee3a9b5fa37f6074098d3e9d9c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290" y="1264555"/>
            <a:ext cx="3801757" cy="506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371-BAD1-4FA4-ABCC-BE9820F0BB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4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Monument of Josip Juraj Strossmayer</a:t>
            </a:r>
            <a:r>
              <a:rPr lang="hr-H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bronze, 1925-1926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4897" y="1156447"/>
            <a:ext cx="3777657" cy="53739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371-BAD1-4FA4-ABCC-BE9820F0BB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7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IVAN MEŠTROVIĆ</a:t>
            </a:r>
            <a:br>
              <a:rPr lang="hr-H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Autoportrait</a:t>
            </a:r>
            <a:r>
              <a:rPr lang="hr-H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bronze, 1892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4.bp.blogspot.com/-2m9boKt9PlU/TlrLRih8d8I/AAAAAAAAIA8/f4tsaPuei-s/s1600/Ivan+autoportret-19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592193"/>
            <a:ext cx="4217707" cy="468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371-BAD1-4FA4-ABCC-BE9820F0BB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91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200" y="570322"/>
            <a:ext cx="8911687" cy="1280890"/>
          </a:xfrm>
        </p:spPr>
        <p:txBody>
          <a:bodyPr>
            <a:normAutofit/>
          </a:bodyPr>
          <a:lstStyle/>
          <a:p>
            <a:r>
              <a:rPr lang="hr-HR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History of Croats</a:t>
            </a:r>
            <a:r>
              <a:rPr lang="hr-H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marble, 1932</a:t>
            </a:r>
            <a:endParaRPr lang="en-US" sz="2000" b="1" i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s.yimg.com/fz/api/res/1.2/I2mFL2cYutiiDozpMU299Q--/YXBwaWQ9c3JjaGRkO2g9ODI4O3E9OTU7dz02OTE-/http://upload.wikimedia.org/wikipedia/commons/c/cf/Povijest_Hrvata_%28Me%C5%A1trovi%C4%87%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380563"/>
            <a:ext cx="4170946" cy="499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215" y="452188"/>
            <a:ext cx="4442397" cy="59262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371-BAD1-4FA4-ABCC-BE9820F0BB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28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Monument of Andrija Kačić Miošić</a:t>
            </a:r>
            <a:r>
              <a:rPr lang="hr-HR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his native place Brist</a:t>
            </a:r>
            <a:endParaRPr lang="en-US" sz="2000" b="1" i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upload.wikimedia.org/wikipedia/commons/thumb/4/44/Miosic.jpg/120px-Miosi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183" y="1381217"/>
            <a:ext cx="4637990" cy="452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371-BAD1-4FA4-ABCC-BE9820F0BB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2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020" y="597216"/>
            <a:ext cx="8911687" cy="1280890"/>
          </a:xfrm>
        </p:spPr>
        <p:txBody>
          <a:bodyPr>
            <a:normAutofit/>
          </a:bodyPr>
          <a:lstStyle/>
          <a:p>
            <a:r>
              <a:rPr lang="hr-H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MEŠTROVIĆ’S </a:t>
            </a:r>
            <a:r>
              <a:rPr lang="hr-HR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KOSOVO CYCLE</a:t>
            </a:r>
            <a:br>
              <a:rPr lang="hr-HR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8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18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r-HR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Miloš Obilić</a:t>
            </a:r>
            <a:r>
              <a:rPr lang="hr-H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bronze, 1909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9888" y="1878106"/>
            <a:ext cx="3635453" cy="4626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619" y="428030"/>
            <a:ext cx="2123810" cy="607619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371-BAD1-4FA4-ABCC-BE9820F0BB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7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r-HR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 Marko on his horse Šarac</a:t>
            </a:r>
            <a:r>
              <a:rPr lang="hr-H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bronze, 1910 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7670" y="1085635"/>
            <a:ext cx="4459027" cy="556580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371-BAD1-4FA4-ABCC-BE9820F0BB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30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r-HR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Kosovo Girl</a:t>
            </a:r>
            <a:r>
              <a:rPr lang="hr-H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marble, 1909</a:t>
            </a:r>
            <a:endParaRPr lang="en-US" sz="2000" b="1" i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264555"/>
            <a:ext cx="5343371" cy="471398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371-BAD1-4FA4-ABCC-BE9820F0BB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73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hr-HR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Blind Minstrel</a:t>
            </a:r>
            <a:r>
              <a:rPr lang="hr-H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bronze, 1908</a:t>
            </a:r>
            <a:endParaRPr lang="en-US" sz="2000" b="1" i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6" y="1095785"/>
            <a:ext cx="3848216" cy="545870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371-BAD1-4FA4-ABCC-BE9820F0BB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71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hr-HR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  <a:r>
              <a:rPr lang="hr-H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marble, 1908 (formerly named </a:t>
            </a:r>
            <a:r>
              <a:rPr lang="hr-HR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Vukosava</a:t>
            </a:r>
            <a:r>
              <a:rPr lang="hr-H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b="1" i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proleksis.lzmk.hr/slike1/m01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027" y="1143530"/>
            <a:ext cx="2899950" cy="531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371-BAD1-4FA4-ABCC-BE9820F0BB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6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hr-HR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Widow</a:t>
            </a:r>
            <a:r>
              <a:rPr lang="hr-H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bronze, 1907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http://3.bp.blogspot.com/-5HrcOtkIWqo/T5HJM6lAxfI/AAAAAAAAGI8/-HY96ztqglM/s1600/Udovica-IvanMestrovic-1908-1b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30" y="1264554"/>
            <a:ext cx="6815135" cy="47866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371-BAD1-4FA4-ABCC-BE9820F0BB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43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hr-HR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Torso of Banović Strahinja</a:t>
            </a:r>
            <a:r>
              <a:rPr lang="hr-H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marble, 1908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://i57.tinypic.com/2mc65p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367118"/>
            <a:ext cx="3686851" cy="491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5371-BAD1-4FA4-ABCC-BE9820F0BB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8148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201</TotalTime>
  <Words>228</Words>
  <Application>Microsoft Office PowerPoint</Application>
  <PresentationFormat>Widescreen</PresentationFormat>
  <Paragraphs>48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Wisp</vt:lpstr>
      <vt:lpstr>Cultures of South-Eastern Europe 2 November 23, 2015  </vt:lpstr>
      <vt:lpstr>IVAN MEŠTROVIĆ Autoportrait, bronze, 1892</vt:lpstr>
      <vt:lpstr>MEŠTROVIĆ’S KOSOVO CYCLE  1. Miloš Obilić, bronze, 1909</vt:lpstr>
      <vt:lpstr>2. Princ Marko on his horse Šarac, bronze, 1910 </vt:lpstr>
      <vt:lpstr>3. Kosovo Girl, marble, 1909</vt:lpstr>
      <vt:lpstr>4. Blind Minstrel, bronze, 1908</vt:lpstr>
      <vt:lpstr>5. Memory, marble, 1908 (formerly named Vukosava)</vt:lpstr>
      <vt:lpstr>6. A Widow, bronze, 1907</vt:lpstr>
      <vt:lpstr>7. Torso of Banović Strahinja, marble, 1908</vt:lpstr>
      <vt:lpstr>8. Srđa Zlopogleđa, bronze, 1908</vt:lpstr>
      <vt:lpstr>9. My Mother, bronze, 1909 </vt:lpstr>
      <vt:lpstr>Statue of the Victor , a figure from the Monument of Freedom, bronze, 14 meters of height, placed in Kalemegdan Park in Belgrade in 1924</vt:lpstr>
      <vt:lpstr>THE VIDOVDAN TEMPLE, model, wood, 1912</vt:lpstr>
      <vt:lpstr>  </vt:lpstr>
      <vt:lpstr>THE VIDOVDAN TEMPLE – caryatids, marble, 1912</vt:lpstr>
      <vt:lpstr>Marko Marulić, bronze, 1924</vt:lpstr>
      <vt:lpstr>Ban Petar Berislavić, stone, 1933</vt:lpstr>
      <vt:lpstr>The Monument of Grgur Ninski, bronze, 1927</vt:lpstr>
      <vt:lpstr>The Monument of Josip Juraj Strossmayer, bronze, 1925-1926</vt:lpstr>
      <vt:lpstr>The History of Croats, marble, 1932</vt:lpstr>
      <vt:lpstr>The Monument of Andrija Kačić Miošić in his native place Brist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Cultures of South-Eastern Europe 2 November 23, 2015</dc:title>
  <dc:creator>HP</dc:creator>
  <cp:lastModifiedBy>HP</cp:lastModifiedBy>
  <cp:revision>24</cp:revision>
  <dcterms:created xsi:type="dcterms:W3CDTF">2015-11-09T19:05:45Z</dcterms:created>
  <dcterms:modified xsi:type="dcterms:W3CDTF">2015-11-14T19:26:38Z</dcterms:modified>
</cp:coreProperties>
</file>